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43891200" cy="32918400"/>
  <p:notesSz cx="6858000" cy="9144000"/>
  <p:defaultTextStyle>
    <a:defPPr>
      <a:defRPr lang="en-US"/>
    </a:defPPr>
    <a:lvl1pPr algn="l" rtl="0" fontAlgn="base">
      <a:spcBef>
        <a:spcPct val="0"/>
      </a:spcBef>
      <a:spcAft>
        <a:spcPct val="0"/>
      </a:spcAft>
      <a:defRPr sz="960" kern="1200">
        <a:solidFill>
          <a:schemeClr val="tx1"/>
        </a:solidFill>
        <a:latin typeface="Times New Roman" charset="0"/>
        <a:ea typeface="+mn-ea"/>
        <a:cs typeface="+mn-cs"/>
      </a:defRPr>
    </a:lvl1pPr>
    <a:lvl2pPr marL="548640" algn="l" rtl="0" fontAlgn="base">
      <a:spcBef>
        <a:spcPct val="0"/>
      </a:spcBef>
      <a:spcAft>
        <a:spcPct val="0"/>
      </a:spcAft>
      <a:defRPr sz="960" kern="1200">
        <a:solidFill>
          <a:schemeClr val="tx1"/>
        </a:solidFill>
        <a:latin typeface="Times New Roman" charset="0"/>
        <a:ea typeface="+mn-ea"/>
        <a:cs typeface="+mn-cs"/>
      </a:defRPr>
    </a:lvl2pPr>
    <a:lvl3pPr marL="1097280" algn="l" rtl="0" fontAlgn="base">
      <a:spcBef>
        <a:spcPct val="0"/>
      </a:spcBef>
      <a:spcAft>
        <a:spcPct val="0"/>
      </a:spcAft>
      <a:defRPr sz="960" kern="1200">
        <a:solidFill>
          <a:schemeClr val="tx1"/>
        </a:solidFill>
        <a:latin typeface="Times New Roman" charset="0"/>
        <a:ea typeface="+mn-ea"/>
        <a:cs typeface="+mn-cs"/>
      </a:defRPr>
    </a:lvl3pPr>
    <a:lvl4pPr marL="1645920" algn="l" rtl="0" fontAlgn="base">
      <a:spcBef>
        <a:spcPct val="0"/>
      </a:spcBef>
      <a:spcAft>
        <a:spcPct val="0"/>
      </a:spcAft>
      <a:defRPr sz="960" kern="1200">
        <a:solidFill>
          <a:schemeClr val="tx1"/>
        </a:solidFill>
        <a:latin typeface="Times New Roman" charset="0"/>
        <a:ea typeface="+mn-ea"/>
        <a:cs typeface="+mn-cs"/>
      </a:defRPr>
    </a:lvl4pPr>
    <a:lvl5pPr marL="2194560" algn="l" rtl="0" fontAlgn="base">
      <a:spcBef>
        <a:spcPct val="0"/>
      </a:spcBef>
      <a:spcAft>
        <a:spcPct val="0"/>
      </a:spcAft>
      <a:defRPr sz="960" kern="1200">
        <a:solidFill>
          <a:schemeClr val="tx1"/>
        </a:solidFill>
        <a:latin typeface="Times New Roman" charset="0"/>
        <a:ea typeface="+mn-ea"/>
        <a:cs typeface="+mn-cs"/>
      </a:defRPr>
    </a:lvl5pPr>
    <a:lvl6pPr marL="2743200" algn="l" defTabSz="1097280" rtl="0" eaLnBrk="1" latinLnBrk="0" hangingPunct="1">
      <a:defRPr sz="960" kern="1200">
        <a:solidFill>
          <a:schemeClr val="tx1"/>
        </a:solidFill>
        <a:latin typeface="Times New Roman" charset="0"/>
        <a:ea typeface="+mn-ea"/>
        <a:cs typeface="+mn-cs"/>
      </a:defRPr>
    </a:lvl6pPr>
    <a:lvl7pPr marL="3291840" algn="l" defTabSz="1097280" rtl="0" eaLnBrk="1" latinLnBrk="0" hangingPunct="1">
      <a:defRPr sz="960" kern="1200">
        <a:solidFill>
          <a:schemeClr val="tx1"/>
        </a:solidFill>
        <a:latin typeface="Times New Roman" charset="0"/>
        <a:ea typeface="+mn-ea"/>
        <a:cs typeface="+mn-cs"/>
      </a:defRPr>
    </a:lvl7pPr>
    <a:lvl8pPr marL="3840480" algn="l" defTabSz="1097280" rtl="0" eaLnBrk="1" latinLnBrk="0" hangingPunct="1">
      <a:defRPr sz="960" kern="1200">
        <a:solidFill>
          <a:schemeClr val="tx1"/>
        </a:solidFill>
        <a:latin typeface="Times New Roman" charset="0"/>
        <a:ea typeface="+mn-ea"/>
        <a:cs typeface="+mn-cs"/>
      </a:defRPr>
    </a:lvl8pPr>
    <a:lvl9pPr marL="4389120" algn="l" defTabSz="1097280" rtl="0" eaLnBrk="1" latinLnBrk="0" hangingPunct="1">
      <a:defRPr sz="96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A3"/>
    <a:srgbClr val="24366A"/>
    <a:srgbClr val="1A3274"/>
    <a:srgbClr val="102D88"/>
    <a:srgbClr val="163CB6"/>
    <a:srgbClr val="469FDC"/>
    <a:srgbClr val="DDDDDD"/>
    <a:srgbClr val="000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90" autoAdjust="0"/>
    <p:restoredTop sz="94660" autoAdjust="0"/>
  </p:normalViewPr>
  <p:slideViewPr>
    <p:cSldViewPr>
      <p:cViewPr varScale="1">
        <p:scale>
          <a:sx n="34" d="100"/>
          <a:sy n="34" d="100"/>
        </p:scale>
        <p:origin x="2604" y="156"/>
      </p:cViewPr>
      <p:guideLst>
        <p:guide orient="horz" pos="10368"/>
        <p:guide pos="13824"/>
      </p:guideLst>
    </p:cSldViewPr>
  </p:slideViewPr>
  <p:outlineViewPr>
    <p:cViewPr>
      <p:scale>
        <a:sx n="25" d="100"/>
        <a:sy n="25"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4314DE1-B074-42EA-8842-C4EE0EBF6E07}"/>
    <pc:docChg chg="modSld">
      <pc:chgData name="" userId="" providerId="" clId="Web-{14314DE1-B074-42EA-8842-C4EE0EBF6E07}" dt="2019-03-01T15:09:44.248" v="155" actId="20577"/>
      <pc:docMkLst>
        <pc:docMk/>
      </pc:docMkLst>
      <pc:sldChg chg="modSp">
        <pc:chgData name="" userId="" providerId="" clId="Web-{14314DE1-B074-42EA-8842-C4EE0EBF6E07}" dt="2019-03-01T15:09:44.248" v="154" actId="20577"/>
        <pc:sldMkLst>
          <pc:docMk/>
          <pc:sldMk cId="0" sldId="256"/>
        </pc:sldMkLst>
        <pc:spChg chg="mod">
          <ac:chgData name="" userId="" providerId="" clId="Web-{14314DE1-B074-42EA-8842-C4EE0EBF6E07}" dt="2019-03-01T15:09:44.248" v="154" actId="20577"/>
          <ac:spMkLst>
            <pc:docMk/>
            <pc:sldMk cId="0" sldId="256"/>
            <ac:spMk id="3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025744" y="6583680"/>
            <a:ext cx="39502080" cy="8778240"/>
          </a:xfrm>
        </p:spPr>
        <p:txBody>
          <a:bodyPr vert="horz" lIns="182880" tIns="0" rIns="182880" bIns="0" anchor="b">
            <a:normAutofit/>
            <a:scene3d>
              <a:camera prst="orthographicFront"/>
              <a:lightRig rig="soft" dir="t">
                <a:rot lat="0" lon="0" rev="17220000"/>
              </a:lightRig>
            </a:scene3d>
            <a:sp3d prstMaterial="softEdge">
              <a:bevelT w="38100" h="38100"/>
            </a:sp3d>
          </a:bodyPr>
          <a:lstStyle>
            <a:lvl1pPr>
              <a:defRPr sz="2304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C0309DA-4017-4C63-A136-1FCF1E5D0967}" type="slidenum">
              <a:rPr lang="en-US" smtClean="0"/>
              <a:pPr/>
              <a:t>‹#›</a:t>
            </a:fld>
            <a:endParaRPr lang="en-US"/>
          </a:p>
        </p:txBody>
      </p:sp>
      <p:sp>
        <p:nvSpPr>
          <p:cNvPr id="9" name="Subtitle 8"/>
          <p:cNvSpPr>
            <a:spLocks noGrp="1"/>
          </p:cNvSpPr>
          <p:nvPr>
            <p:ph type="subTitle" idx="1"/>
          </p:nvPr>
        </p:nvSpPr>
        <p:spPr>
          <a:xfrm>
            <a:off x="6583680" y="15992150"/>
            <a:ext cx="30723840" cy="8412480"/>
          </a:xfrm>
        </p:spPr>
        <p:txBody>
          <a:bodyPr/>
          <a:lstStyle>
            <a:lvl1pPr marL="0" indent="0" algn="ctr">
              <a:buNone/>
              <a:defRPr>
                <a:solidFill>
                  <a:schemeClr val="tx1"/>
                </a:solidFill>
              </a:defRPr>
            </a:lvl1pPr>
            <a:lvl2pPr marL="2194560" indent="0" algn="ctr">
              <a:buNone/>
            </a:lvl2pPr>
            <a:lvl3pPr marL="4389120" indent="0" algn="ctr">
              <a:buNone/>
            </a:lvl3pPr>
            <a:lvl4pPr marL="6583680" indent="0" algn="ctr">
              <a:buNone/>
            </a:lvl4pPr>
            <a:lvl5pPr marL="8778240" indent="0" algn="ctr">
              <a:buNone/>
            </a:lvl5pPr>
            <a:lvl6pPr marL="10972800" indent="0" algn="ctr">
              <a:buNone/>
            </a:lvl6pPr>
            <a:lvl7pPr marL="13167360" indent="0" algn="ctr">
              <a:buNone/>
            </a:lvl7pPr>
            <a:lvl8pPr marL="15361920" indent="0" algn="ctr">
              <a:buNone/>
            </a:lvl8pPr>
            <a:lvl9pPr marL="1755648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01972-C9B6-451D-9EAA-BB76C57324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E18154-4A09-4C82-9F30-76CE3EB878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8BF83-7E5D-40FE-8053-87EC3606AC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80960" y="2926080"/>
            <a:ext cx="34015680" cy="877824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2304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680960" y="12037373"/>
            <a:ext cx="34015680" cy="7246618"/>
          </a:xfrm>
        </p:spPr>
        <p:txBody>
          <a:bodyPr anchor="t"/>
          <a:lstStyle>
            <a:lvl1pPr marL="351130" indent="0" algn="l">
              <a:buNone/>
              <a:defRPr sz="9600">
                <a:solidFill>
                  <a:schemeClr val="tx1"/>
                </a:solidFill>
              </a:defRPr>
            </a:lvl1pPr>
            <a:lvl2pPr>
              <a:buNone/>
              <a:defRPr sz="8640">
                <a:solidFill>
                  <a:schemeClr val="tx1">
                    <a:tint val="75000"/>
                  </a:schemeClr>
                </a:solidFill>
              </a:defRPr>
            </a:lvl2pPr>
            <a:lvl3pPr>
              <a:buNone/>
              <a:defRPr sz="7680">
                <a:solidFill>
                  <a:schemeClr val="tx1">
                    <a:tint val="75000"/>
                  </a:schemeClr>
                </a:solidFill>
              </a:defRPr>
            </a:lvl3pPr>
            <a:lvl4pPr>
              <a:buNone/>
              <a:defRPr sz="6720">
                <a:solidFill>
                  <a:schemeClr val="tx1">
                    <a:tint val="75000"/>
                  </a:schemeClr>
                </a:solidFill>
              </a:defRPr>
            </a:lvl4pPr>
            <a:lvl5pPr>
              <a:buNone/>
              <a:defRPr sz="672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38039040" y="30800042"/>
            <a:ext cx="3657600" cy="1752600"/>
          </a:xfrm>
        </p:spPr>
        <p:txBody>
          <a:bodyPr/>
          <a:lstStyle/>
          <a:p>
            <a:fld id="{B5344C15-0B09-4735-B257-3226DEE403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2480"/>
            </a:lvl1pPr>
            <a:lvl2pPr>
              <a:defRPr sz="11520"/>
            </a:lvl2pPr>
            <a:lvl3pPr>
              <a:defRPr sz="9600"/>
            </a:lvl3pPr>
            <a:lvl4pPr>
              <a:defRPr sz="8640"/>
            </a:lvl4pPr>
            <a:lvl5pPr>
              <a:defRPr sz="864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22311360" y="7680963"/>
            <a:ext cx="19385280" cy="21724622"/>
          </a:xfrm>
        </p:spPr>
        <p:txBody>
          <a:bodyPr/>
          <a:lstStyle>
            <a:lvl1pPr>
              <a:defRPr sz="12480"/>
            </a:lvl1pPr>
            <a:lvl2pPr>
              <a:defRPr sz="11520"/>
            </a:lvl2pPr>
            <a:lvl3pPr>
              <a:defRPr sz="9600"/>
            </a:lvl3pPr>
            <a:lvl4pPr>
              <a:defRPr sz="8640"/>
            </a:lvl4pPr>
            <a:lvl5pPr>
              <a:defRPr sz="864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840C6-0687-4AE1-907D-A0669EC6B9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0640"/>
            <a:ext cx="39502080" cy="5486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2194560" y="7368540"/>
            <a:ext cx="19392902" cy="3604258"/>
          </a:xfrm>
        </p:spPr>
        <p:txBody>
          <a:bodyPr anchor="ctr"/>
          <a:lstStyle>
            <a:lvl1pPr marL="0" indent="0">
              <a:buNone/>
              <a:defRPr sz="11520" b="0" cap="all" baseline="0">
                <a:solidFill>
                  <a:schemeClr val="tx1"/>
                </a:solidFill>
              </a:defRPr>
            </a:lvl1pPr>
            <a:lvl2pPr>
              <a:buNone/>
              <a:defRPr sz="9600" b="1"/>
            </a:lvl2pPr>
            <a:lvl3pPr>
              <a:buNone/>
              <a:defRPr sz="8640" b="1"/>
            </a:lvl3pPr>
            <a:lvl4pPr>
              <a:buNone/>
              <a:defRPr sz="7680" b="1"/>
            </a:lvl4pPr>
            <a:lvl5pPr>
              <a:buNone/>
              <a:defRPr sz="768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22296122" y="7368540"/>
            <a:ext cx="19400520" cy="3604258"/>
          </a:xfrm>
        </p:spPr>
        <p:txBody>
          <a:bodyPr anchor="ctr"/>
          <a:lstStyle>
            <a:lvl1pPr marL="0" indent="0">
              <a:buNone/>
              <a:defRPr sz="11520" b="0" cap="all" baseline="0">
                <a:solidFill>
                  <a:schemeClr val="tx1"/>
                </a:solidFill>
              </a:defRPr>
            </a:lvl1pPr>
            <a:lvl2pPr>
              <a:buNone/>
              <a:defRPr sz="9600" b="1"/>
            </a:lvl2pPr>
            <a:lvl3pPr>
              <a:buNone/>
              <a:defRPr sz="8640" b="1"/>
            </a:lvl3pPr>
            <a:lvl4pPr>
              <a:buNone/>
              <a:defRPr sz="7680" b="1"/>
            </a:lvl4pPr>
            <a:lvl5pPr>
              <a:buNone/>
              <a:defRPr sz="768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194560" y="11338563"/>
            <a:ext cx="19392902" cy="18067022"/>
          </a:xfrm>
        </p:spPr>
        <p:txBody>
          <a:bodyPr/>
          <a:lstStyle>
            <a:lvl1pPr>
              <a:defRPr sz="11520"/>
            </a:lvl1pPr>
            <a:lvl2pPr>
              <a:defRPr sz="9600"/>
            </a:lvl2pPr>
            <a:lvl3pPr>
              <a:defRPr sz="8640"/>
            </a:lvl3pPr>
            <a:lvl4pPr>
              <a:defRPr sz="7680"/>
            </a:lvl4pPr>
            <a:lvl5pPr>
              <a:defRPr sz="768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2296122" y="11338563"/>
            <a:ext cx="19400520" cy="18067022"/>
          </a:xfrm>
        </p:spPr>
        <p:txBody>
          <a:bodyPr/>
          <a:lstStyle>
            <a:lvl1pPr>
              <a:defRPr sz="11520"/>
            </a:lvl1pPr>
            <a:lvl2pPr>
              <a:defRPr sz="9600"/>
            </a:lvl2pPr>
            <a:lvl3pPr>
              <a:defRPr sz="8640"/>
            </a:lvl3pPr>
            <a:lvl4pPr>
              <a:defRPr sz="7680"/>
            </a:lvl4pPr>
            <a:lvl5pPr>
              <a:defRPr sz="768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6B945-2E47-4B6C-8BE6-63313778A8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746B4-8017-4047-9D4A-ED251C169C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9CF77C-89B9-4570-8370-020AB64422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vert="horz" anchor="b">
            <a:normAutofit/>
            <a:sp3d prstMaterial="softEdge"/>
          </a:bodyPr>
          <a:lstStyle>
            <a:lvl1pPr algn="l">
              <a:buNone/>
              <a:defRPr sz="1056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2194563" y="7315203"/>
            <a:ext cx="14439902" cy="22090382"/>
          </a:xfrm>
        </p:spPr>
        <p:txBody>
          <a:bodyPr/>
          <a:lstStyle>
            <a:lvl1pPr marL="0" indent="0">
              <a:buNone/>
              <a:defRPr sz="6720"/>
            </a:lvl1pPr>
            <a:lvl2pPr>
              <a:buNone/>
              <a:defRPr sz="5760"/>
            </a:lvl2pPr>
            <a:lvl3pPr>
              <a:buNone/>
              <a:defRPr sz="4800"/>
            </a:lvl3pPr>
            <a:lvl4pPr>
              <a:buNone/>
              <a:defRPr sz="4320"/>
            </a:lvl4pPr>
            <a:lvl5pPr>
              <a:buNone/>
              <a:defRPr sz="432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7160240" y="1310643"/>
            <a:ext cx="24536400" cy="28094942"/>
          </a:xfrm>
        </p:spPr>
        <p:txBody>
          <a:bodyPr/>
          <a:lstStyle>
            <a:lvl1pPr>
              <a:defRPr sz="12480"/>
            </a:lvl1pPr>
            <a:lvl2pPr>
              <a:defRPr sz="11520"/>
            </a:lvl2pPr>
            <a:lvl3pPr>
              <a:defRPr sz="10560"/>
            </a:lvl3pPr>
            <a:lvl4pPr>
              <a:defRPr sz="9600"/>
            </a:lvl4pPr>
            <a:lvl5pPr>
              <a:defRPr sz="864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A9DA0-6910-45B1-AEB8-FEEF08BC8D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78240" y="2926080"/>
            <a:ext cx="26334720" cy="2506982"/>
          </a:xfrm>
        </p:spPr>
        <p:txBody>
          <a:bodyPr lIns="182880" rIns="182880" bIns="0" anchor="b">
            <a:sp3d prstMaterial="softEdge"/>
          </a:bodyPr>
          <a:lstStyle>
            <a:lvl1pPr algn="ctr">
              <a:buNone/>
              <a:defRPr sz="9600" b="1"/>
            </a:lvl1pPr>
          </a:lstStyle>
          <a:p>
            <a:r>
              <a:rPr kumimoji="0" lang="en-US"/>
              <a:t>Click to edit Master title style</a:t>
            </a:r>
          </a:p>
        </p:txBody>
      </p:sp>
      <p:sp>
        <p:nvSpPr>
          <p:cNvPr id="3" name="Picture Placeholder 2"/>
          <p:cNvSpPr>
            <a:spLocks noGrp="1"/>
          </p:cNvSpPr>
          <p:nvPr>
            <p:ph type="pic" idx="1"/>
          </p:nvPr>
        </p:nvSpPr>
        <p:spPr>
          <a:xfrm>
            <a:off x="8778240" y="8793480"/>
            <a:ext cx="26334720" cy="1901952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536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8778240" y="5600577"/>
            <a:ext cx="26334720" cy="2545690"/>
          </a:xfrm>
        </p:spPr>
        <p:txBody>
          <a:bodyPr lIns="182880" tIns="182880" rIns="182880" anchor="t"/>
          <a:lstStyle>
            <a:lvl1pPr marL="0" indent="0" algn="ctr">
              <a:buNone/>
              <a:defRPr sz="6720"/>
            </a:lvl1pPr>
            <a:lvl2pPr>
              <a:defRPr sz="5760"/>
            </a:lvl2pPr>
            <a:lvl3pPr>
              <a:defRPr sz="4800"/>
            </a:lvl3pPr>
            <a:lvl4pPr>
              <a:defRPr sz="4320"/>
            </a:lvl4pPr>
            <a:lvl5pPr>
              <a:defRPr sz="432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F27C3-DD01-4E35-BFE4-535485ED4C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2194560" y="1318262"/>
            <a:ext cx="39502080" cy="5486400"/>
          </a:xfrm>
          <a:prstGeom prst="rect">
            <a:avLst/>
          </a:prstGeom>
        </p:spPr>
        <p:txBody>
          <a:bodyPr vert="horz" lIns="365760" tIns="182880" rIns="365760" bIns="182880"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2194560" y="7680960"/>
            <a:ext cx="39502080" cy="22603968"/>
          </a:xfrm>
          <a:prstGeom prst="rect">
            <a:avLst/>
          </a:prstGeom>
        </p:spPr>
        <p:txBody>
          <a:bodyPr vert="horz" lIns="365760" tIns="182880" rIns="365760" bIns="18288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2194560" y="30800042"/>
            <a:ext cx="10241280" cy="1752600"/>
          </a:xfrm>
          <a:prstGeom prst="rect">
            <a:avLst/>
          </a:prstGeom>
        </p:spPr>
        <p:txBody>
          <a:bodyPr vert="horz" lIns="365760" tIns="182880" rIns="365760" bIns="182880" anchor="b"/>
          <a:lstStyle>
            <a:lvl1pPr algn="l" eaLnBrk="1" latinLnBrk="0" hangingPunct="1">
              <a:defRPr kumimoji="0" sz="5760">
                <a:solidFill>
                  <a:schemeClr val="tx1">
                    <a:shade val="50000"/>
                  </a:schemeClr>
                </a:solidFill>
              </a:defRPr>
            </a:lvl1pPr>
          </a:lstStyle>
          <a:p>
            <a:endParaRPr lang="en-US"/>
          </a:p>
        </p:txBody>
      </p:sp>
      <p:sp>
        <p:nvSpPr>
          <p:cNvPr id="3" name="Footer Placeholder 2"/>
          <p:cNvSpPr>
            <a:spLocks noGrp="1"/>
          </p:cNvSpPr>
          <p:nvPr>
            <p:ph type="ftr" sz="quarter" idx="3"/>
          </p:nvPr>
        </p:nvSpPr>
        <p:spPr>
          <a:xfrm>
            <a:off x="14996160" y="30800042"/>
            <a:ext cx="13898880" cy="1752600"/>
          </a:xfrm>
          <a:prstGeom prst="rect">
            <a:avLst/>
          </a:prstGeom>
        </p:spPr>
        <p:txBody>
          <a:bodyPr vert="horz" lIns="365760" tIns="182880" rIns="365760" bIns="182880" anchor="b"/>
          <a:lstStyle>
            <a:lvl1pPr algn="ctr" eaLnBrk="1" latinLnBrk="0" hangingPunct="1">
              <a:defRPr kumimoji="0" sz="576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38039040" y="30800042"/>
            <a:ext cx="3657600" cy="1752600"/>
          </a:xfrm>
          <a:prstGeom prst="rect">
            <a:avLst/>
          </a:prstGeom>
        </p:spPr>
        <p:txBody>
          <a:bodyPr vert="horz" lIns="0" tIns="182880" rIns="0" bIns="182880" anchor="b"/>
          <a:lstStyle>
            <a:lvl1pPr algn="r" eaLnBrk="1" latinLnBrk="0" hangingPunct="1">
              <a:defRPr kumimoji="0" sz="5760">
                <a:solidFill>
                  <a:schemeClr val="tx1">
                    <a:shade val="50000"/>
                  </a:schemeClr>
                </a:solidFill>
              </a:defRPr>
            </a:lvl1pPr>
          </a:lstStyle>
          <a:p>
            <a:fld id="{694D4913-9ADC-42B7-BED3-96586EAB96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1968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2633472" indent="-1975104" algn="l" rtl="0" eaLnBrk="1" latinLnBrk="0" hangingPunct="1">
        <a:spcBef>
          <a:spcPct val="20000"/>
        </a:spcBef>
        <a:buClr>
          <a:schemeClr val="tx1">
            <a:shade val="95000"/>
          </a:schemeClr>
        </a:buClr>
        <a:buSzPct val="65000"/>
        <a:buFont typeface="Wingdings 2"/>
        <a:buChar char=""/>
        <a:defRPr kumimoji="0" sz="13440" kern="1200">
          <a:solidFill>
            <a:schemeClr val="tx1"/>
          </a:solidFill>
          <a:latin typeface="+mn-lt"/>
          <a:ea typeface="+mn-ea"/>
          <a:cs typeface="+mn-cs"/>
        </a:defRPr>
      </a:lvl1pPr>
      <a:lvl2pPr marL="4169664" indent="-1360627" algn="l" rtl="0" eaLnBrk="1" latinLnBrk="0" hangingPunct="1">
        <a:spcBef>
          <a:spcPct val="20000"/>
        </a:spcBef>
        <a:buClr>
          <a:schemeClr val="tx1"/>
        </a:buClr>
        <a:buSzPct val="80000"/>
        <a:buFont typeface="Wingdings 2"/>
        <a:buChar char=""/>
        <a:defRPr kumimoji="0" sz="11520" kern="1200">
          <a:solidFill>
            <a:schemeClr val="tx1"/>
          </a:solidFill>
          <a:latin typeface="+mn-lt"/>
          <a:ea typeface="+mn-ea"/>
          <a:cs typeface="+mn-cs"/>
        </a:defRPr>
      </a:lvl2pPr>
      <a:lvl3pPr marL="5442509" indent="-1097280" algn="l" rtl="0" eaLnBrk="1" latinLnBrk="0" hangingPunct="1">
        <a:spcBef>
          <a:spcPct val="20000"/>
        </a:spcBef>
        <a:buClr>
          <a:schemeClr val="tx1"/>
        </a:buClr>
        <a:buSzPct val="95000"/>
        <a:buFont typeface="Wingdings"/>
        <a:buChar char=""/>
        <a:defRPr kumimoji="0" sz="10560" kern="1200">
          <a:solidFill>
            <a:schemeClr val="tx1"/>
          </a:solidFill>
          <a:latin typeface="+mn-lt"/>
          <a:ea typeface="+mn-ea"/>
          <a:cs typeface="+mn-cs"/>
        </a:defRPr>
      </a:lvl3pPr>
      <a:lvl4pPr marL="6495898" indent="-877824" algn="l" rtl="0" eaLnBrk="1" latinLnBrk="0" hangingPunct="1">
        <a:spcBef>
          <a:spcPct val="20000"/>
        </a:spcBef>
        <a:buClr>
          <a:schemeClr val="tx1"/>
        </a:buClr>
        <a:buSzPct val="100000"/>
        <a:buFont typeface="Wingdings 3"/>
        <a:buChar char=""/>
        <a:defRPr kumimoji="0" sz="9600" kern="1200">
          <a:solidFill>
            <a:schemeClr val="tx1"/>
          </a:solidFill>
          <a:latin typeface="+mn-lt"/>
          <a:ea typeface="+mn-ea"/>
          <a:cs typeface="+mn-cs"/>
        </a:defRPr>
      </a:lvl4pPr>
      <a:lvl5pPr marL="7417613" indent="-877824" algn="l" rtl="0" eaLnBrk="1" latinLnBrk="0" hangingPunct="1">
        <a:spcBef>
          <a:spcPct val="20000"/>
        </a:spcBef>
        <a:buClr>
          <a:schemeClr val="tx1"/>
        </a:buClr>
        <a:buFont typeface="Wingdings 2"/>
        <a:buChar char=""/>
        <a:defRPr kumimoji="0" sz="9600" kern="1200">
          <a:solidFill>
            <a:schemeClr val="tx1"/>
          </a:solidFill>
          <a:latin typeface="+mn-lt"/>
          <a:ea typeface="+mn-ea"/>
          <a:cs typeface="+mn-cs"/>
        </a:defRPr>
      </a:lvl5pPr>
      <a:lvl6pPr marL="8471002" indent="-877824" algn="l" rtl="0" eaLnBrk="1" latinLnBrk="0" hangingPunct="1">
        <a:spcBef>
          <a:spcPct val="20000"/>
        </a:spcBef>
        <a:buClr>
          <a:schemeClr val="tx1"/>
        </a:buClr>
        <a:buFont typeface="Wingdings 3"/>
        <a:buChar char=""/>
        <a:defRPr kumimoji="0" sz="8640" kern="1200">
          <a:solidFill>
            <a:schemeClr val="tx1"/>
          </a:solidFill>
          <a:latin typeface="+mn-lt"/>
          <a:ea typeface="+mn-ea"/>
          <a:cs typeface="+mn-cs"/>
        </a:defRPr>
      </a:lvl6pPr>
      <a:lvl7pPr marL="9436608" indent="-877824" algn="l" rtl="0" eaLnBrk="1" latinLnBrk="0" hangingPunct="1">
        <a:spcBef>
          <a:spcPct val="20000"/>
        </a:spcBef>
        <a:buClr>
          <a:schemeClr val="tx1"/>
        </a:buClr>
        <a:buFont typeface="Wingdings 2"/>
        <a:buChar char=""/>
        <a:defRPr kumimoji="0" sz="7680" kern="1200">
          <a:solidFill>
            <a:schemeClr val="tx1"/>
          </a:solidFill>
          <a:latin typeface="+mn-lt"/>
          <a:ea typeface="+mn-ea"/>
          <a:cs typeface="+mn-cs"/>
        </a:defRPr>
      </a:lvl7pPr>
      <a:lvl8pPr marL="10402214" indent="-877824" algn="l" rtl="0" eaLnBrk="1" latinLnBrk="0" hangingPunct="1">
        <a:spcBef>
          <a:spcPct val="20000"/>
        </a:spcBef>
        <a:buClr>
          <a:schemeClr val="tx1"/>
        </a:buClr>
        <a:buFont typeface="Wingdings 2"/>
        <a:buChar char=""/>
        <a:defRPr kumimoji="0" sz="6720" kern="1200">
          <a:solidFill>
            <a:schemeClr val="tx1"/>
          </a:solidFill>
          <a:latin typeface="+mn-lt"/>
          <a:ea typeface="+mn-ea"/>
          <a:cs typeface="+mn-cs"/>
        </a:defRPr>
      </a:lvl8pPr>
      <a:lvl9pPr marL="11367821" indent="-877824" algn="l" rtl="0" eaLnBrk="1" latinLnBrk="0" hangingPunct="1">
        <a:spcBef>
          <a:spcPct val="20000"/>
        </a:spcBef>
        <a:buClr>
          <a:schemeClr val="tx1"/>
        </a:buClr>
        <a:buFont typeface="Wingdings 2"/>
        <a:buChar char=""/>
        <a:defRPr kumimoji="0" sz="672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194560" algn="l" rtl="0" eaLnBrk="1" latinLnBrk="0" hangingPunct="1">
        <a:defRPr kumimoji="0" kern="1200">
          <a:solidFill>
            <a:schemeClr val="tx1"/>
          </a:solidFill>
          <a:latin typeface="+mn-lt"/>
          <a:ea typeface="+mn-ea"/>
          <a:cs typeface="+mn-cs"/>
        </a:defRPr>
      </a:lvl2pPr>
      <a:lvl3pPr marL="4389120" algn="l" rtl="0" eaLnBrk="1" latinLnBrk="0" hangingPunct="1">
        <a:defRPr kumimoji="0" kern="1200">
          <a:solidFill>
            <a:schemeClr val="tx1"/>
          </a:solidFill>
          <a:latin typeface="+mn-lt"/>
          <a:ea typeface="+mn-ea"/>
          <a:cs typeface="+mn-cs"/>
        </a:defRPr>
      </a:lvl3pPr>
      <a:lvl4pPr marL="6583680" algn="l" rtl="0" eaLnBrk="1" latinLnBrk="0" hangingPunct="1">
        <a:defRPr kumimoji="0" kern="1200">
          <a:solidFill>
            <a:schemeClr val="tx1"/>
          </a:solidFill>
          <a:latin typeface="+mn-lt"/>
          <a:ea typeface="+mn-ea"/>
          <a:cs typeface="+mn-cs"/>
        </a:defRPr>
      </a:lvl4pPr>
      <a:lvl5pPr marL="8778240" algn="l" rtl="0" eaLnBrk="1" latinLnBrk="0" hangingPunct="1">
        <a:defRPr kumimoji="0" kern="1200">
          <a:solidFill>
            <a:schemeClr val="tx1"/>
          </a:solidFill>
          <a:latin typeface="+mn-lt"/>
          <a:ea typeface="+mn-ea"/>
          <a:cs typeface="+mn-cs"/>
        </a:defRPr>
      </a:lvl5pPr>
      <a:lvl6pPr marL="10972800" algn="l" rtl="0" eaLnBrk="1" latinLnBrk="0" hangingPunct="1">
        <a:defRPr kumimoji="0" kern="1200">
          <a:solidFill>
            <a:schemeClr val="tx1"/>
          </a:solidFill>
          <a:latin typeface="+mn-lt"/>
          <a:ea typeface="+mn-ea"/>
          <a:cs typeface="+mn-cs"/>
        </a:defRPr>
      </a:lvl6pPr>
      <a:lvl7pPr marL="13167360" algn="l" rtl="0" eaLnBrk="1" latinLnBrk="0" hangingPunct="1">
        <a:defRPr kumimoji="0" kern="1200">
          <a:solidFill>
            <a:schemeClr val="tx1"/>
          </a:solidFill>
          <a:latin typeface="+mn-lt"/>
          <a:ea typeface="+mn-ea"/>
          <a:cs typeface="+mn-cs"/>
        </a:defRPr>
      </a:lvl7pPr>
      <a:lvl8pPr marL="15361920" algn="l" rtl="0" eaLnBrk="1" latinLnBrk="0" hangingPunct="1">
        <a:defRPr kumimoji="0" kern="1200">
          <a:solidFill>
            <a:schemeClr val="tx1"/>
          </a:solidFill>
          <a:latin typeface="+mn-lt"/>
          <a:ea typeface="+mn-ea"/>
          <a:cs typeface="+mn-cs"/>
        </a:defRPr>
      </a:lvl8pPr>
      <a:lvl9pPr marL="175564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p:cNvCxnSpPr/>
          <p:nvPr/>
        </p:nvCxnSpPr>
        <p:spPr>
          <a:xfrm>
            <a:off x="1249586" y="26418702"/>
            <a:ext cx="41891940" cy="1586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962838" y="2900275"/>
            <a:ext cx="28935207" cy="1865126"/>
          </a:xfrm>
          <a:prstGeom prst="rect">
            <a:avLst/>
          </a:prstGeom>
          <a:noFill/>
        </p:spPr>
        <p:txBody>
          <a:bodyPr wrap="square" rtlCol="0">
            <a:spAutoFit/>
          </a:bodyPr>
          <a:lstStyle/>
          <a:p>
            <a:pPr algn="ctr"/>
            <a:r>
              <a:rPr lang="en-US" sz="5760" b="1" dirty="0">
                <a:latin typeface="Verdana" pitchFamily="34" charset="0"/>
                <a:ea typeface="Verdana" pitchFamily="34" charset="0"/>
                <a:cs typeface="Verdana" pitchFamily="34" charset="0"/>
              </a:rPr>
              <a:t>Name, Florida International University </a:t>
            </a:r>
          </a:p>
          <a:p>
            <a:pPr algn="ctr"/>
            <a:r>
              <a:rPr lang="en-US" sz="5760" dirty="0">
                <a:latin typeface="Verdana" pitchFamily="34" charset="0"/>
                <a:ea typeface="Verdana" pitchFamily="34" charset="0"/>
                <a:cs typeface="Verdana" pitchFamily="34" charset="0"/>
              </a:rPr>
              <a:t>Research Mentor:</a:t>
            </a:r>
          </a:p>
        </p:txBody>
      </p:sp>
      <p:sp>
        <p:nvSpPr>
          <p:cNvPr id="37" name="TextBox 36"/>
          <p:cNvSpPr txBox="1"/>
          <p:nvPr/>
        </p:nvSpPr>
        <p:spPr>
          <a:xfrm>
            <a:off x="6127089" y="1054815"/>
            <a:ext cx="31546800" cy="1311128"/>
          </a:xfrm>
          <a:prstGeom prst="rect">
            <a:avLst/>
          </a:prstGeom>
          <a:noFill/>
        </p:spPr>
        <p:txBody>
          <a:bodyPr wrap="square" rtlCol="0">
            <a:spAutoFit/>
          </a:bodyPr>
          <a:lstStyle/>
          <a:p>
            <a:pPr algn="ctr"/>
            <a:r>
              <a:rPr lang="en-US" sz="7920" b="1" dirty="0">
                <a:solidFill>
                  <a:srgbClr val="002060"/>
                </a:solidFill>
                <a:latin typeface="Verdana" pitchFamily="34" charset="0"/>
                <a:ea typeface="Verdana" pitchFamily="34" charset="0"/>
                <a:cs typeface="Verdana" pitchFamily="34" charset="0"/>
              </a:rPr>
              <a:t>CREST </a:t>
            </a:r>
            <a:r>
              <a:rPr lang="en-US" sz="7920" b="1" dirty="0" err="1">
                <a:solidFill>
                  <a:srgbClr val="002060"/>
                </a:solidFill>
                <a:latin typeface="Verdana" pitchFamily="34" charset="0"/>
                <a:ea typeface="Verdana" pitchFamily="34" charset="0"/>
                <a:cs typeface="Verdana" pitchFamily="34" charset="0"/>
              </a:rPr>
              <a:t>CAChE</a:t>
            </a:r>
            <a:r>
              <a:rPr lang="en-US" sz="7920" b="1" dirty="0">
                <a:solidFill>
                  <a:srgbClr val="002060"/>
                </a:solidFill>
                <a:latin typeface="Verdana" pitchFamily="34" charset="0"/>
                <a:ea typeface="Verdana" pitchFamily="34" charset="0"/>
                <a:cs typeface="Verdana" pitchFamily="34" charset="0"/>
              </a:rPr>
              <a:t> Student Poster Template</a:t>
            </a:r>
          </a:p>
        </p:txBody>
      </p:sp>
      <p:sp>
        <p:nvSpPr>
          <p:cNvPr id="27" name="TextBox 26"/>
          <p:cNvSpPr txBox="1"/>
          <p:nvPr/>
        </p:nvSpPr>
        <p:spPr>
          <a:xfrm>
            <a:off x="1571735" y="5978929"/>
            <a:ext cx="11521440" cy="1200329"/>
          </a:xfrm>
          <a:prstGeom prst="rect">
            <a:avLst/>
          </a:prstGeom>
          <a:noFill/>
        </p:spPr>
        <p:txBody>
          <a:bodyPr wrap="square" rtlCol="0">
            <a:spAutoFit/>
          </a:bodyPr>
          <a:lstStyle/>
          <a:p>
            <a:pPr algn="ctr"/>
            <a:r>
              <a:rPr lang="en-US" sz="7200" b="1" u="sng" dirty="0">
                <a:latin typeface="Verdana" pitchFamily="34" charset="0"/>
                <a:ea typeface="Verdana" pitchFamily="34" charset="0"/>
                <a:cs typeface="Verdana" pitchFamily="34" charset="0"/>
              </a:rPr>
              <a:t>Goals</a:t>
            </a:r>
          </a:p>
        </p:txBody>
      </p:sp>
      <p:sp>
        <p:nvSpPr>
          <p:cNvPr id="30" name="TextBox 29"/>
          <p:cNvSpPr txBox="1"/>
          <p:nvPr/>
        </p:nvSpPr>
        <p:spPr>
          <a:xfrm>
            <a:off x="33060314" y="6014056"/>
            <a:ext cx="8686800" cy="1200329"/>
          </a:xfrm>
          <a:prstGeom prst="rect">
            <a:avLst/>
          </a:prstGeom>
          <a:noFill/>
        </p:spPr>
        <p:txBody>
          <a:bodyPr wrap="square" rtlCol="0">
            <a:spAutoFit/>
          </a:bodyPr>
          <a:lstStyle/>
          <a:p>
            <a:pPr algn="ctr"/>
            <a:r>
              <a:rPr lang="en-US" sz="7200" b="1" u="sng" dirty="0">
                <a:latin typeface="Verdana" pitchFamily="34" charset="0"/>
                <a:ea typeface="Verdana" pitchFamily="34" charset="0"/>
                <a:cs typeface="Verdana" pitchFamily="34" charset="0"/>
              </a:rPr>
              <a:t>Results</a:t>
            </a:r>
          </a:p>
        </p:txBody>
      </p:sp>
      <p:sp>
        <p:nvSpPr>
          <p:cNvPr id="31" name="TextBox 30"/>
          <p:cNvSpPr txBox="1"/>
          <p:nvPr/>
        </p:nvSpPr>
        <p:spPr>
          <a:xfrm>
            <a:off x="14285996" y="5978930"/>
            <a:ext cx="15819120" cy="1200329"/>
          </a:xfrm>
          <a:prstGeom prst="rect">
            <a:avLst/>
          </a:prstGeom>
          <a:noFill/>
        </p:spPr>
        <p:txBody>
          <a:bodyPr wrap="square" rtlCol="0">
            <a:spAutoFit/>
          </a:bodyPr>
          <a:lstStyle/>
          <a:p>
            <a:pPr algn="ctr"/>
            <a:r>
              <a:rPr lang="en-US" sz="7200" b="1" u="sng" dirty="0">
                <a:latin typeface="Verdana" pitchFamily="34" charset="0"/>
                <a:ea typeface="Verdana" pitchFamily="34" charset="0"/>
                <a:cs typeface="Verdana" pitchFamily="34" charset="0"/>
              </a:rPr>
              <a:t>Research Methodology</a:t>
            </a:r>
          </a:p>
        </p:txBody>
      </p:sp>
      <p:cxnSp>
        <p:nvCxnSpPr>
          <p:cNvPr id="40" name="Straight Connector 39"/>
          <p:cNvCxnSpPr/>
          <p:nvPr/>
        </p:nvCxnSpPr>
        <p:spPr>
          <a:xfrm flipH="1" flipV="1">
            <a:off x="13171140" y="6052000"/>
            <a:ext cx="32363" cy="19978887"/>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2838" y="27289817"/>
            <a:ext cx="11688100" cy="3425437"/>
          </a:xfrm>
          <a:prstGeom prst="rect">
            <a:avLst/>
          </a:prstGeom>
          <a:ln>
            <a:noFill/>
          </a:ln>
        </p:spPr>
      </p:pic>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84513" y="26842385"/>
            <a:ext cx="3973526" cy="3980349"/>
          </a:xfrm>
          <a:prstGeom prst="rect">
            <a:avLst/>
          </a:prstGeom>
          <a:noFill/>
          <a:ln w="9525">
            <a:noFill/>
            <a:miter lim="800000"/>
            <a:headEnd/>
            <a:tailEnd/>
          </a:ln>
          <a:extLst>
            <a:ext uri="{909E8E84-426E-40dd-AFC4-6F175D3DCCD1}">
              <a14:hiddenFill xmlns:a14="http://schemas.microsoft.com/office/drawing/2010/main" xmlns="">
                <a:solidFill>
                  <a:srgbClr val="FFFFFF"/>
                </a:solidFill>
              </a14:hiddenFill>
            </a:ext>
          </a:extLst>
        </p:spPr>
      </p:pic>
      <p:sp>
        <p:nvSpPr>
          <p:cNvPr id="14" name="Rectangle 13"/>
          <p:cNvSpPr/>
          <p:nvPr/>
        </p:nvSpPr>
        <p:spPr>
          <a:xfrm>
            <a:off x="27116865" y="27355483"/>
            <a:ext cx="15609355" cy="3416320"/>
          </a:xfrm>
          <a:prstGeom prst="rect">
            <a:avLst/>
          </a:prstGeom>
        </p:spPr>
        <p:txBody>
          <a:bodyPr wrap="square">
            <a:spAutoFit/>
          </a:bodyPr>
          <a:lstStyle/>
          <a:p>
            <a:pPr algn="just" eaLnBrk="1" hangingPunct="1"/>
            <a:r>
              <a:rPr lang="en-US" altLang="en-US" sz="3600" i="1" dirty="0">
                <a:latin typeface="Calibri" panose="020F0502020204030204" pitchFamily="34" charset="0"/>
                <a:ea typeface="Cambria" panose="02040503050406030204" pitchFamily="18" charset="0"/>
                <a:cs typeface="Times New Roman" panose="02020603050405020304" pitchFamily="18" charset="0"/>
              </a:rPr>
              <a:t>This material is based upon work supported by the National Science Foundation under Grant No. HRD-1547798. This NSF Grant was awarded to Florida International University as part of the Centers of Research Excellence in Science and Technology (CREST) Program. Any opinions, findings, and conclusions or recommendations expressed in this material are those of the author(s) and do not necessarily reflect the views of the National Science Foundation.</a:t>
            </a:r>
          </a:p>
        </p:txBody>
      </p:sp>
      <p:pic>
        <p:nvPicPr>
          <p:cNvPr id="32" name="Picture 31" descr="Female_Silhouette_clip_art_mediu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6950" y="28770792"/>
            <a:ext cx="3124105" cy="3209992"/>
          </a:xfrm>
          <a:prstGeom prst="rect">
            <a:avLst/>
          </a:prstGeom>
        </p:spPr>
      </p:pic>
      <p:sp>
        <p:nvSpPr>
          <p:cNvPr id="7" name="TextBox 6"/>
          <p:cNvSpPr txBox="1"/>
          <p:nvPr/>
        </p:nvSpPr>
        <p:spPr>
          <a:xfrm>
            <a:off x="6127089" y="31211343"/>
            <a:ext cx="5235729" cy="769441"/>
          </a:xfrm>
          <a:prstGeom prst="rect">
            <a:avLst/>
          </a:prstGeom>
          <a:noFill/>
        </p:spPr>
        <p:txBody>
          <a:bodyPr wrap="none" rtlCol="0">
            <a:spAutoFit/>
          </a:bodyPr>
          <a:lstStyle/>
          <a:p>
            <a:r>
              <a:rPr lang="en-US" sz="4400" dirty="0">
                <a:latin typeface="Verdana" panose="020B0604030504040204" pitchFamily="34" charset="0"/>
                <a:ea typeface="Verdana" panose="020B0604030504040204" pitchFamily="34" charset="0"/>
                <a:cs typeface="Verdana" panose="020B0604030504040204" pitchFamily="34" charset="0"/>
              </a:rPr>
              <a:t>Jane.doe@fiu.edu</a:t>
            </a:r>
          </a:p>
        </p:txBody>
      </p:sp>
      <p:sp>
        <p:nvSpPr>
          <p:cNvPr id="11" name="TextBox 10"/>
          <p:cNvSpPr txBox="1"/>
          <p:nvPr/>
        </p:nvSpPr>
        <p:spPr>
          <a:xfrm>
            <a:off x="15689757" y="31230555"/>
            <a:ext cx="7922362" cy="830997"/>
          </a:xfrm>
          <a:prstGeom prst="rect">
            <a:avLst/>
          </a:prstGeom>
          <a:noFill/>
        </p:spPr>
        <p:txBody>
          <a:bodyPr wrap="none" rtlCol="0">
            <a:spAutoFit/>
          </a:bodyPr>
          <a:lstStyle/>
          <a:p>
            <a:r>
              <a:rPr lang="en-US" sz="4800" dirty="0">
                <a:latin typeface="Verdana" panose="020B0604030504040204" pitchFamily="34" charset="0"/>
                <a:ea typeface="Verdana" panose="020B0604030504040204" pitchFamily="34" charset="0"/>
                <a:cs typeface="Verdana" panose="020B0604030504040204" pitchFamily="34" charset="0"/>
              </a:rPr>
              <a:t>http://crestcache.fiu.edu</a:t>
            </a:r>
          </a:p>
        </p:txBody>
      </p:sp>
      <p:sp>
        <p:nvSpPr>
          <p:cNvPr id="21" name="Rectangle 20"/>
          <p:cNvSpPr/>
          <p:nvPr/>
        </p:nvSpPr>
        <p:spPr>
          <a:xfrm>
            <a:off x="21704188" y="16336090"/>
            <a:ext cx="482824" cy="246221"/>
          </a:xfrm>
          <a:prstGeom prst="rect">
            <a:avLst/>
          </a:prstGeom>
        </p:spPr>
        <p:txBody>
          <a:bodyPr wrap="none">
            <a:spAutoFit/>
          </a:bodyPr>
          <a:lstStyle/>
          <a:p>
            <a:r>
              <a:rPr lang="en-US" sz="1000" dirty="0">
                <a:latin typeface="Verdana" pitchFamily="34" charset="0"/>
                <a:ea typeface="Verdana" pitchFamily="34" charset="0"/>
                <a:cs typeface="Verdana" pitchFamily="34" charset="0"/>
              </a:rPr>
              <a:t>sites</a:t>
            </a:r>
            <a:endParaRPr lang="en-US" dirty="0"/>
          </a:p>
        </p:txBody>
      </p:sp>
      <p:sp>
        <p:nvSpPr>
          <p:cNvPr id="33" name="TextBox 32"/>
          <p:cNvSpPr txBox="1"/>
          <p:nvPr/>
        </p:nvSpPr>
        <p:spPr>
          <a:xfrm>
            <a:off x="1571734" y="6662481"/>
            <a:ext cx="10671319" cy="5970865"/>
          </a:xfrm>
          <a:prstGeom prst="rect">
            <a:avLst/>
          </a:prstGeom>
          <a:noFill/>
        </p:spPr>
        <p:txBody>
          <a:bodyPr wrap="square" rtlCol="0" anchor="t">
            <a:spAutoFit/>
          </a:bodyPr>
          <a:lstStyle/>
          <a:p>
            <a:pPr algn="ctr"/>
            <a:endParaRPr lang="en-US" sz="6600" b="1" dirty="0">
              <a:latin typeface="Verdana" pitchFamily="34" charset="0"/>
              <a:ea typeface="Verdana" pitchFamily="34" charset="0"/>
              <a:cs typeface="Verdana" pitchFamily="34" charset="0"/>
            </a:endParaRPr>
          </a:p>
          <a:p>
            <a:endParaRPr lang="en-US" sz="3600" dirty="0"/>
          </a:p>
          <a:p>
            <a:pPr marL="504825" indent="-441325">
              <a:buFont typeface="Arial" pitchFamily="34" charset="0"/>
              <a:buChar char="•"/>
            </a:pPr>
            <a:r>
              <a:rPr lang="en-US" sz="4000" dirty="0">
                <a:latin typeface="Verdana"/>
                <a:ea typeface="Verdana"/>
                <a:cs typeface="Verdana"/>
              </a:rPr>
              <a:t>Determine the role of Inhibitor of Differentiation 3 (ID3) transcription regulator protein involvement in environmental pollutant exposure response. </a:t>
            </a:r>
          </a:p>
          <a:p>
            <a:pPr marL="504825" indent="-441325">
              <a:buFont typeface="Arial" pitchFamily="34" charset="0"/>
              <a:buChar char="•"/>
            </a:pPr>
            <a:endParaRPr lang="en-US" sz="4000" dirty="0" smtClean="0">
              <a:latin typeface="Verdana" pitchFamily="34" charset="0"/>
              <a:ea typeface="Verdana" pitchFamily="34" charset="0"/>
              <a:cs typeface="Verdana" pitchFamily="34" charset="0"/>
            </a:endParaRPr>
          </a:p>
          <a:p>
            <a:pPr marL="504825" indent="-441325">
              <a:buFont typeface="Arial" pitchFamily="34" charset="0"/>
              <a:buChar char="•"/>
            </a:pPr>
            <a:r>
              <a:rPr lang="en-US" sz="4000" dirty="0" smtClean="0">
                <a:latin typeface="Verdana" pitchFamily="34" charset="0"/>
                <a:ea typeface="Verdana" pitchFamily="34" charset="0"/>
                <a:cs typeface="Verdana" pitchFamily="34" charset="0"/>
              </a:rPr>
              <a:t>Other</a:t>
            </a:r>
            <a:endParaRPr lang="en-US" sz="4000" dirty="0">
              <a:latin typeface="Verdana" pitchFamily="34" charset="0"/>
              <a:ea typeface="Verdana" pitchFamily="34" charset="0"/>
              <a:cs typeface="Verdana" pitchFamily="34" charset="0"/>
            </a:endParaRPr>
          </a:p>
        </p:txBody>
      </p:sp>
      <p:pic>
        <p:nvPicPr>
          <p:cNvPr id="38" name="Picture 37" descr="IMG_2935.JPG"/>
          <p:cNvPicPr>
            <a:picLocks noChangeAspect="1"/>
          </p:cNvPicPr>
          <p:nvPr/>
        </p:nvPicPr>
        <p:blipFill>
          <a:blip r:embed="rId5" cstate="print"/>
          <a:stretch>
            <a:fillRect/>
          </a:stretch>
        </p:blipFill>
        <p:spPr>
          <a:xfrm>
            <a:off x="1349252" y="13320427"/>
            <a:ext cx="11191720" cy="8393790"/>
          </a:xfrm>
          <a:prstGeom prst="rect">
            <a:avLst/>
          </a:prstGeom>
        </p:spPr>
      </p:pic>
      <p:sp>
        <p:nvSpPr>
          <p:cNvPr id="45" name="TextBox 44"/>
          <p:cNvSpPr txBox="1"/>
          <p:nvPr/>
        </p:nvSpPr>
        <p:spPr>
          <a:xfrm>
            <a:off x="2588416" y="22355857"/>
            <a:ext cx="7848600" cy="1077218"/>
          </a:xfrm>
          <a:prstGeom prst="rect">
            <a:avLst/>
          </a:prstGeom>
          <a:noFill/>
        </p:spPr>
        <p:txBody>
          <a:bodyPr wrap="square" rtlCol="0">
            <a:spAutoFit/>
          </a:bodyPr>
          <a:lstStyle/>
          <a:p>
            <a:r>
              <a:rPr lang="en-US" sz="3200" dirty="0">
                <a:latin typeface="Verdana" pitchFamily="34" charset="0"/>
                <a:ea typeface="Verdana" pitchFamily="34" charset="0"/>
                <a:cs typeface="Verdana" pitchFamily="34" charset="0"/>
              </a:rPr>
              <a:t>Figure 1. North Fork of the Provo River in the Uinta Mountains.</a:t>
            </a:r>
          </a:p>
        </p:txBody>
      </p:sp>
      <p:sp>
        <p:nvSpPr>
          <p:cNvPr id="46" name="TextBox 45"/>
          <p:cNvSpPr txBox="1"/>
          <p:nvPr/>
        </p:nvSpPr>
        <p:spPr>
          <a:xfrm>
            <a:off x="14285996" y="7582936"/>
            <a:ext cx="13899514" cy="4339650"/>
          </a:xfrm>
          <a:prstGeom prst="rect">
            <a:avLst/>
          </a:prstGeom>
          <a:noFill/>
        </p:spPr>
        <p:txBody>
          <a:bodyPr wrap="square" rtlCol="0">
            <a:spAutoFit/>
          </a:bodyPr>
          <a:lstStyle/>
          <a:p>
            <a:endParaRPr lang="en-US" sz="3600" dirty="0"/>
          </a:p>
          <a:p>
            <a:pPr marL="504825" indent="-504825">
              <a:buFont typeface="Arial" pitchFamily="34" charset="0"/>
              <a:buChar char="•"/>
            </a:pPr>
            <a:r>
              <a:rPr lang="en-US" sz="4000" dirty="0">
                <a:latin typeface="Verdana" pitchFamily="34" charset="0"/>
                <a:ea typeface="Verdana" pitchFamily="34" charset="0"/>
                <a:cs typeface="Verdana" pitchFamily="34" charset="0"/>
              </a:rPr>
              <a:t>Install sap flow sensors at three sites along an elevation gradient to measure transpiration</a:t>
            </a:r>
          </a:p>
          <a:p>
            <a:pPr marL="504825" indent="-504825"/>
            <a:r>
              <a:rPr lang="en-US" sz="4000" dirty="0">
                <a:latin typeface="Verdana" pitchFamily="34" charset="0"/>
                <a:ea typeface="Verdana" pitchFamily="34" charset="0"/>
                <a:cs typeface="Verdana" pitchFamily="34" charset="0"/>
              </a:rPr>
              <a:t> </a:t>
            </a:r>
          </a:p>
          <a:p>
            <a:pPr marL="504825" indent="-504825">
              <a:buFont typeface="Arial" pitchFamily="34" charset="0"/>
              <a:buChar char="•"/>
            </a:pPr>
            <a:r>
              <a:rPr lang="en-US" sz="4000" dirty="0">
                <a:latin typeface="Verdana" pitchFamily="34" charset="0"/>
                <a:ea typeface="Verdana" pitchFamily="34" charset="0"/>
                <a:cs typeface="Verdana" pitchFamily="34" charset="0"/>
              </a:rPr>
              <a:t>Measure snow depth and SWE at multiple locations at each site throughout the winter and snowmelt period using a Federal sampler</a:t>
            </a:r>
          </a:p>
        </p:txBody>
      </p:sp>
      <p:pic>
        <p:nvPicPr>
          <p:cNvPr id="50" name="Picture 49" descr="iutah.methods.jpg"/>
          <p:cNvPicPr>
            <a:picLocks noChangeAspect="1"/>
          </p:cNvPicPr>
          <p:nvPr/>
        </p:nvPicPr>
        <p:blipFill>
          <a:blip r:embed="rId6" cstate="print"/>
          <a:stretch>
            <a:fillRect/>
          </a:stretch>
        </p:blipFill>
        <p:spPr>
          <a:xfrm>
            <a:off x="15481595" y="13399349"/>
            <a:ext cx="11963400" cy="8972550"/>
          </a:xfrm>
          <a:prstGeom prst="rect">
            <a:avLst/>
          </a:prstGeom>
        </p:spPr>
      </p:pic>
      <p:sp>
        <p:nvSpPr>
          <p:cNvPr id="51" name="TextBox 50"/>
          <p:cNvSpPr txBox="1"/>
          <p:nvPr/>
        </p:nvSpPr>
        <p:spPr>
          <a:xfrm>
            <a:off x="15001065" y="23543240"/>
            <a:ext cx="12115800" cy="1077218"/>
          </a:xfrm>
          <a:prstGeom prst="rect">
            <a:avLst/>
          </a:prstGeom>
          <a:noFill/>
        </p:spPr>
        <p:txBody>
          <a:bodyPr wrap="square" rtlCol="0">
            <a:spAutoFit/>
          </a:bodyPr>
          <a:lstStyle/>
          <a:p>
            <a:r>
              <a:rPr lang="en-US" sz="3200" dirty="0">
                <a:latin typeface="Verdana" pitchFamily="34" charset="0"/>
                <a:ea typeface="Verdana" pitchFamily="34" charset="0"/>
                <a:cs typeface="Verdana" pitchFamily="34" charset="0"/>
              </a:rPr>
              <a:t>Figure 2. Sap flux instrumentation and climate station locations</a:t>
            </a:r>
          </a:p>
        </p:txBody>
      </p:sp>
      <p:sp>
        <p:nvSpPr>
          <p:cNvPr id="53" name="TextBox 52"/>
          <p:cNvSpPr txBox="1"/>
          <p:nvPr/>
        </p:nvSpPr>
        <p:spPr>
          <a:xfrm>
            <a:off x="31147713" y="7675271"/>
            <a:ext cx="11114943" cy="4955203"/>
          </a:xfrm>
          <a:prstGeom prst="rect">
            <a:avLst/>
          </a:prstGeom>
          <a:noFill/>
        </p:spPr>
        <p:txBody>
          <a:bodyPr wrap="square" rtlCol="0">
            <a:spAutoFit/>
          </a:bodyPr>
          <a:lstStyle/>
          <a:p>
            <a:endParaRPr lang="en-US" sz="3600" dirty="0"/>
          </a:p>
          <a:p>
            <a:pPr marL="457200" indent="-387350">
              <a:buFont typeface="Arial" pitchFamily="34" charset="0"/>
              <a:buChar char="•"/>
            </a:pPr>
            <a:r>
              <a:rPr lang="en-US" sz="4000" dirty="0">
                <a:latin typeface="Verdana" pitchFamily="34" charset="0"/>
                <a:ea typeface="Verdana" pitchFamily="34" charset="0"/>
                <a:cs typeface="Verdana" pitchFamily="34" charset="0"/>
              </a:rPr>
              <a:t>Montane forest snowmelt is the  primary source of water for the Wasatch Region </a:t>
            </a:r>
          </a:p>
          <a:p>
            <a:pPr marL="457200" indent="-387350">
              <a:buFont typeface="Arial" pitchFamily="34" charset="0"/>
              <a:buChar char="•"/>
            </a:pPr>
            <a:endParaRPr lang="en-US" sz="4000" dirty="0">
              <a:latin typeface="Verdana" pitchFamily="34" charset="0"/>
              <a:ea typeface="Verdana" pitchFamily="34" charset="0"/>
              <a:cs typeface="Verdana" pitchFamily="34" charset="0"/>
            </a:endParaRPr>
          </a:p>
          <a:p>
            <a:pPr marL="457200" indent="-387350">
              <a:buFont typeface="Arial" pitchFamily="34" charset="0"/>
              <a:buChar char="•"/>
            </a:pPr>
            <a:r>
              <a:rPr lang="en-US" sz="4000" dirty="0">
                <a:latin typeface="Verdana" pitchFamily="34" charset="0"/>
                <a:ea typeface="Verdana" pitchFamily="34" charset="0"/>
                <a:cs typeface="Verdana" pitchFamily="34" charset="0"/>
              </a:rPr>
              <a:t>If we can identify the environmental variables that influence annual variations in water availability we can better predict future water resources </a:t>
            </a:r>
          </a:p>
        </p:txBody>
      </p:sp>
      <p:pic>
        <p:nvPicPr>
          <p:cNvPr id="54" name="Picture 53" descr="hypotheses.jpg"/>
          <p:cNvPicPr>
            <a:picLocks noChangeAspect="1"/>
          </p:cNvPicPr>
          <p:nvPr/>
        </p:nvPicPr>
        <p:blipFill>
          <a:blip r:embed="rId7" cstate="print"/>
          <a:stretch>
            <a:fillRect/>
          </a:stretch>
        </p:blipFill>
        <p:spPr>
          <a:xfrm>
            <a:off x="31147713" y="13399349"/>
            <a:ext cx="10228045" cy="7671034"/>
          </a:xfrm>
          <a:prstGeom prst="rect">
            <a:avLst/>
          </a:prstGeom>
        </p:spPr>
      </p:pic>
      <p:sp>
        <p:nvSpPr>
          <p:cNvPr id="55" name="TextBox 54"/>
          <p:cNvSpPr txBox="1"/>
          <p:nvPr/>
        </p:nvSpPr>
        <p:spPr>
          <a:xfrm>
            <a:off x="31833731" y="22023376"/>
            <a:ext cx="10128628" cy="1569660"/>
          </a:xfrm>
          <a:prstGeom prst="rect">
            <a:avLst/>
          </a:prstGeom>
          <a:noFill/>
        </p:spPr>
        <p:txBody>
          <a:bodyPr wrap="square" rtlCol="0">
            <a:spAutoFit/>
          </a:bodyPr>
          <a:lstStyle/>
          <a:p>
            <a:r>
              <a:rPr lang="en-US" sz="3200" dirty="0">
                <a:latin typeface="Verdana" pitchFamily="34" charset="0"/>
                <a:ea typeface="Verdana" pitchFamily="34" charset="0"/>
                <a:cs typeface="Verdana" pitchFamily="34" charset="0"/>
              </a:rPr>
              <a:t>Figure 3.  Transpiration is predicted to be limited by cold temperatures at high elevations and water availability at low elevations.</a:t>
            </a:r>
          </a:p>
        </p:txBody>
      </p:sp>
      <p:cxnSp>
        <p:nvCxnSpPr>
          <p:cNvPr id="56" name="Straight Connector 55"/>
          <p:cNvCxnSpPr/>
          <p:nvPr/>
        </p:nvCxnSpPr>
        <p:spPr>
          <a:xfrm flipH="1" flipV="1">
            <a:off x="30228452" y="5978929"/>
            <a:ext cx="32363" cy="19978887"/>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3240</TotalTime>
  <Words>235</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Book Antiqua</vt:lpstr>
      <vt:lpstr>Calibri</vt:lpstr>
      <vt:lpstr>Cambria</vt:lpstr>
      <vt:lpstr>Lucida Sans</vt:lpstr>
      <vt:lpstr>Times New Roman</vt:lpstr>
      <vt:lpstr>Verdana</vt:lpstr>
      <vt:lpstr>Wingdings</vt:lpstr>
      <vt:lpstr>Wingdings 2</vt:lpstr>
      <vt:lpstr>Wingdings 3</vt:lpstr>
      <vt:lpstr>Apex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Christensen</dc:creator>
  <cp:lastModifiedBy>Bradley Schonhoff</cp:lastModifiedBy>
  <cp:revision>157</cp:revision>
  <dcterms:created xsi:type="dcterms:W3CDTF">2007-03-09T05:47:07Z</dcterms:created>
  <dcterms:modified xsi:type="dcterms:W3CDTF">2019-08-26T16:23:45Z</dcterms:modified>
</cp:coreProperties>
</file>